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F483F1C-94D6-47E6-A938-022E5EA1E84A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такой левша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Левша-человек предпочтительно пользующийся левой рукой.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Среди людей левши составляют 15%, то  есть левшой является каждый 7-ой человек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419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ОТНОШЕНИЕ К ЛЕВШАМ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С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давних времен к  «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леворуким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  было негативное отношение. Например в мусульманских странах нельзя дарить подарки левой рукой , здороваться или подавать пищу. Во все времена к левшам относились неоднозначно. Это считали одним из признаков ведьм и колдунов, дефектом . Их били, клеймили. Причем такое  отношение наблюдается не только в  религиозных традициях разных странах, но в сказках , в быту.</a:t>
            </a:r>
          </a:p>
        </p:txBody>
      </p:sp>
    </p:spTree>
    <p:extLst>
      <p:ext uri="{BB962C8B-B14F-4D97-AF65-F5344CB8AC3E}">
        <p14:creationId xmlns:p14="http://schemas.microsoft.com/office/powerpoint/2010/main" val="2377265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3717032"/>
            <a:ext cx="7408333" cy="30243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Помните русские сказки : «Направо пойдешь- счастье  обретешь, налево пойдешь- несчастье обретешь.»</a:t>
            </a:r>
            <a:r>
              <a:rPr lang="ru-RU" sz="3200" dirty="0">
                <a:solidFill>
                  <a:schemeClr val="tx1"/>
                </a:solidFill>
              </a:rPr>
              <a:t>  </a:t>
            </a:r>
            <a:r>
              <a:rPr lang="ru-RU" sz="3200" dirty="0" smtClean="0">
                <a:solidFill>
                  <a:schemeClr val="tx1"/>
                </a:solidFill>
              </a:rPr>
              <a:t>А  в последнее время слово « левое » имеет  значение некачественного товара.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ученик7\Desktop\a30bc2f93315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88640"/>
            <a:ext cx="5112568" cy="3456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ученик7\Desktop\e07fdf6878a8d24c6bc5e040c20da8d2_IMG_009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45733">
            <a:off x="-831393" y="275154"/>
            <a:ext cx="2788592" cy="232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ученик7\Desktop\detsad-234516-142384160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8477">
            <a:off x="7193859" y="379365"/>
            <a:ext cx="2592288" cy="239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030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4365104"/>
            <a:ext cx="5700221" cy="1656184"/>
          </a:xfrm>
        </p:spPr>
        <p:txBody>
          <a:bodyPr/>
          <a:lstStyle/>
          <a:p>
            <a:r>
              <a:rPr lang="ru-RU" dirty="0" smtClean="0"/>
              <a:t>Отношение к детям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25112" y="-19894"/>
            <a:ext cx="5893256" cy="331236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Возможно поэтому считают что детки- левши  нуждаются в особом внимании . Сегодня  к людям с доминирующей левой рукой относятся спокойно и более того считается,  что они предрасположены к творчеству и музыке.</a:t>
            </a:r>
          </a:p>
        </p:txBody>
      </p:sp>
      <p:pic>
        <p:nvPicPr>
          <p:cNvPr id="3074" name="Picture 2" descr="C:\Users\ученик7\Desktop\592ff6ce3303936a05c3e79d941a2d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92474"/>
            <a:ext cx="2987824" cy="356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ученик7\Desktop\levsa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48680"/>
            <a:ext cx="2843808" cy="303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641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Школа интернат 33 </a:t>
            </a:r>
            <a:br>
              <a:rPr lang="ru-RU" dirty="0" smtClean="0"/>
            </a:br>
            <a:r>
              <a:rPr lang="ru-RU" dirty="0" smtClean="0"/>
              <a:t>2015 -2016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ВСЕГО-</a:t>
            </a:r>
            <a:r>
              <a:rPr lang="ru-RU" sz="3600" dirty="0" smtClean="0"/>
              <a:t>197человек</a:t>
            </a:r>
          </a:p>
          <a:p>
            <a:pPr marL="0" indent="0">
              <a:buNone/>
            </a:pPr>
            <a:r>
              <a:rPr lang="ru-RU" sz="3600" smtClean="0"/>
              <a:t>ЛЕВШИ-18 человек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69079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91</TotalTime>
  <Words>164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Кто такой левша</vt:lpstr>
      <vt:lpstr>ОТНОШЕНИЕ К ЛЕВШАМ</vt:lpstr>
      <vt:lpstr>Презентация PowerPoint</vt:lpstr>
      <vt:lpstr>Отношение к детям</vt:lpstr>
      <vt:lpstr>Школа интернат 33  2015 -2016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ученик7</dc:creator>
  <cp:lastModifiedBy>вВсезнайки</cp:lastModifiedBy>
  <cp:revision>11</cp:revision>
  <dcterms:created xsi:type="dcterms:W3CDTF">2016-02-03T11:39:24Z</dcterms:created>
  <dcterms:modified xsi:type="dcterms:W3CDTF">2016-02-03T13:28:28Z</dcterms:modified>
</cp:coreProperties>
</file>